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04000" y="288000"/>
            <a:ext cx="9071999" cy="578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504000" y="4114080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504000" y="288000"/>
            <a:ext cx="9071999" cy="578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515268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504000" y="4114080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504000" y="4114080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504000" y="4114080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515268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152680" y="1823759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0079639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504000" y="6886439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447000" y="6886439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227000" y="6886439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ru-RU"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04000" y="288000"/>
            <a:ext cx="9071999" cy="578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Охрана окружающей среды в ТМРГ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Экономное энергопотребление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коридорах стоят LED лампы, которые с помощью таймера отключаются автоматически через 5 минут после включения.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туалетных помещениях свет включается с помощью датчиков движения и только на движение,  отключается автоматически.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туалетных помещениях и душевых краны с водой снабжены регуляторами, которые отключают воду автоматически.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504000" y="237960"/>
            <a:ext cx="9071999" cy="1348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Рациональное использование электроэнергии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909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Изменить культуру потребления энергоресурсов, а это в наших силах.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Изменить потребительское отношение на ответственное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навыков  бережного отношения к энергоресурсам.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872000" y="4114080"/>
            <a:ext cx="4824000" cy="2581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00" y="3953160"/>
            <a:ext cx="6119999" cy="342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04000" y="237960"/>
            <a:ext cx="9071999" cy="1348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Рациональное использование электроэнергии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уменьшения потребления энергоресурсов в здании ТМРГ необходимо: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Выключать в классных помещениях свет во время перемен;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выключать компьютер;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светлое время суток рационально использовать освещение;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переходить на использование  техники с классом энергопотребления А, А+, А++, А+++;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технику и зарядные устройства подключать в розетки только тогда, когда планируется их использовать и по окончанию сразу же отключать;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3200" b="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Использование воды в Таллинне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000" b="0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Жители Таллинна использовали в 2011 году из озера Юлемисте почти 21,5 млн. м³ поверхностной воды, вместе с тем забор грунтовых вод составил менее 2,5 млн. м³.</a:t>
            </a:r>
          </a:p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000" b="0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Это составляет примерно 58 м3 воды на человека в год или 4,85 м3 воды на человека в месяц.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813919" y="3578760"/>
            <a:ext cx="4762080" cy="2626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3919" y="3578760"/>
            <a:ext cx="4762080" cy="333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воды в школе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школе за месяц используется 274м³, что составляет около 0,4 м3 воды на человека.</a:t>
            </a:r>
          </a:p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У нас в школе стоят автоматические краны, которые дают ровно столько воды, сколько надо для того, чтобы успеть помыть руки.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384000" y="3591719"/>
            <a:ext cx="5255999" cy="375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000" y="3591719"/>
            <a:ext cx="5111999" cy="3759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504000" y="288000"/>
            <a:ext cx="9071999" cy="578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как вы думаете,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еще можно предпринять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охраны окружающей среды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нашей школе?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504000" y="223560"/>
            <a:ext cx="9071640" cy="1418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Ценность природной среды</a:t>
            </a:r>
            <a:br>
              <a:rPr lang="ru-RU" sz="4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476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Природная среда - это среда обитания множества разнообразных живых существ;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60" y="3528000"/>
            <a:ext cx="5194079" cy="389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 и окружающая среда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История человеческого общества - это история взаимодействия человека с природой.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Этот процесс имеет сложный и во многом противоречивый характер.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520000" y="3970080"/>
            <a:ext cx="4571640" cy="3229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000" y="3987360"/>
            <a:ext cx="4571640" cy="342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 и окружающая среда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000" y="1404000"/>
            <a:ext cx="3578040" cy="251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504000" y="4114080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одной стороны, деятельность людей направлена на использование богатств природы, с другой стороны, деятельность наносит непоправимый урон природной среде.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 и окружающая среда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Проблема взаимодействия общества  и природы всегда, а особенно в последнее время, приобрело широкую актуальность.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Человек, являющийся частью самой природы, находится в постоянном общении и взаимосвязи с окружающей его природной средой.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Через свою производительную деятельность он изменяет условия своего существования.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 и окружающая среда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04000" y="1823759"/>
            <a:ext cx="9071999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Так, за последние 30 лет в мире было использовано столько природных ресурсов, сколько за всю предшествующую историю человечества.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связи с этим возникла угроза постоянного истощения и даже исчерпания ресурсов.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504000" y="288000"/>
            <a:ext cx="9071999" cy="1248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 и окружающая среда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 подсчетам ученых: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разведанных запасов ценных энергоресурсов, которые при данном развитии науки и техники мы можем добывать: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каменного угля хватит примерно на 240 лет;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нефти на ближайшие 50 лет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природного газа на 65 лет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04000" y="237960"/>
            <a:ext cx="9071999" cy="1348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Основные проблемы электроэнергетики: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04000" y="1823759"/>
            <a:ext cx="9071999" cy="20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Истощение запасов первичных энергоресурсов и их удорожание;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4614"/>
              <a:buFont typeface="Noto Sans Symbols"/>
              <a:buChar char="●"/>
            </a:pPr>
            <a:r>
              <a:rPr lang="ru-RU" sz="347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Загрязнение и разрушение природной среды;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384000" y="3528000"/>
            <a:ext cx="5328000" cy="39092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000" y="3473639"/>
            <a:ext cx="5328000" cy="39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504000" y="301319"/>
            <a:ext cx="9071640" cy="9946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76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Энергосбережение в ТМРГ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04000" y="1296000"/>
            <a:ext cx="9071640" cy="568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Энергосбережение  - актуальная мировая проблема,  которая затрагивает  и нашу школу.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Главные причины экономии электроэнергии: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Стоимость энергии (финансовые ресурсы школы ограничены),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Культура использования энергии нашим школьным сообществом.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сегодня здание школы имеет класс энергопотребления С.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ru-RU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47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Произвольный</PresentationFormat>
  <Paragraphs>68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Noto Sans Symbols</vt:lpstr>
      <vt:lpstr>Times New Roman</vt:lpstr>
      <vt:lpstr>Trebuchet MS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Infojuht</dc:creator>
  <cp:lastModifiedBy>Infojuht</cp:lastModifiedBy>
  <cp:revision>1</cp:revision>
  <dcterms:modified xsi:type="dcterms:W3CDTF">2017-09-19T05:06:11Z</dcterms:modified>
</cp:coreProperties>
</file>