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Centered Tex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idx="1" type="subTitle"/>
          </p:nvPr>
        </p:nvSpPr>
        <p:spPr>
          <a:xfrm>
            <a:off x="504000" y="288000"/>
            <a:ext cx="9072000" cy="400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OverTx">
  <p:cSld name="Title, 2 Content over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, 4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Shape 56"/>
          <p:cNvSpPr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Shape 57"/>
          <p:cNvSpPr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itle, 2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Centered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subTitle"/>
          </p:nvPr>
        </p:nvSpPr>
        <p:spPr>
          <a:xfrm>
            <a:off x="504000" y="288000"/>
            <a:ext cx="9072000" cy="400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AndObj">
  <p:cSld name="Title, 2 Content and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verTx">
  <p:cSld name="Title, Content over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woObj">
  <p:cSld name="Title Content and 2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8" name="Shape 88"/>
          <p:cNvSpPr txBox="1"/>
          <p:nvPr>
            <p:ph idx="3"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OverTx">
  <p:cSld name="Title, 2 Content over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3" name="Shape 93"/>
          <p:cNvSpPr txBox="1"/>
          <p:nvPr>
            <p:ph idx="3"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verTx">
  <p:cSld name="Title, Content over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, 4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Shape 102"/>
          <p:cNvSpPr txBox="1"/>
          <p:nvPr>
            <p:ph idx="3"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Shape 103"/>
          <p:cNvSpPr txBox="1"/>
          <p:nvPr>
            <p:ph idx="4"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, 6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8" name="Shape 108"/>
          <p:cNvSpPr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Shape 109"/>
          <p:cNvSpPr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woObj">
  <p:cSld name="Title Content and 2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" name="Shape 22"/>
          <p:cNvSpPr txBox="1"/>
          <p:nvPr>
            <p:ph idx="3"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itle, 2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AndObj">
  <p:cSld name="Title, 2 Content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" y="360"/>
            <a:ext cx="10078920" cy="7564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504000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447000" y="688644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7227000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ru-RU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504000" y="-111960"/>
            <a:ext cx="9071640" cy="6678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Зеленая школа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Акция: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Сортировка пластиковой тары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504000" y="95040"/>
            <a:ext cx="90720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Воспитание бережного отношения к окружающей нас природной среде: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Классный час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Урок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повседневной жизни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Процесс образования отходов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504000" y="1440000"/>
            <a:ext cx="90720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Жизнь человека и его деятельность всегда сопровождались образованием отходов.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 эры образования городов утилизация отходов происходила безболезненно для окружающей среды;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Noto Sans Symbols"/>
              <a:buChar char="●"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пищевые отходы, ткани из натуральных волокон, кожа, древесина и др. быстро перегнивали и использовались в качестве удобрения.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04000" y="4114080"/>
            <a:ext cx="907200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Бумага от 2 до 10лет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Полиэтиленовый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пакет — 200 лет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Стекло — 1000 лет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0160" y="4680000"/>
            <a:ext cx="5361840" cy="262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288000" y="1368000"/>
            <a:ext cx="4642920" cy="58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Переселение в города и их развитие привели к другой структуре потребления: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лучшей транспортировки продуктам питания и другой продукции понадобилась упаковка;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появились новые искусственные и синтетические материалы, которые отсутствуют в природе;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общество многих развитых стран превратилось в «общество потребления», где количество «необходимых» вещей неизмеримо возросло.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Городская среда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515268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9360" y="1302480"/>
            <a:ext cx="4742640" cy="316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9360" y="4439880"/>
            <a:ext cx="4907160" cy="276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Отходы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50400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Отходы – это изделия и материалы, которые утратили свои потребительские свойства в результате физического или морального износа 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Промышленные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Бытовые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Строительные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Промышленные токсичные отходы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515268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5152680" y="4114080"/>
            <a:ext cx="4426920" cy="3157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4560" y="1263960"/>
            <a:ext cx="4074480" cy="30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5720" y="4680000"/>
            <a:ext cx="4704480" cy="241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50400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каждого из жителей Земли приходится примерно по 1 тонне мусора в год.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бы весь накопившийся за один год мусор не уничтожался, а сваливался в одну кучу, то тогда из него образовалась бы гора с высотой примерно как Эльбрус (5642 м).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504000" y="95040"/>
            <a:ext cx="9072000" cy="1250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0"/>
              <a:buFont typeface="Noto Sans Symbols"/>
              <a:buChar char="●"/>
            </a:pPr>
            <a:r>
              <a:rPr b="0" lang="ru-RU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Загрязнение окружающей среды твердыми бытовыми отходами 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515268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2000" y="4524120"/>
            <a:ext cx="4765320" cy="267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0440" y="1501920"/>
            <a:ext cx="4813560" cy="267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504000" y="182376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1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Проблема отходов и способов избавления </a:t>
            </a:r>
            <a:br>
              <a:rPr b="1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 них стала одной </a:t>
            </a:r>
            <a:br>
              <a:rPr b="1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 серьезных проблем современных городов!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Глобальная проблема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5152680" y="18237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5152680" y="411408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2680" y="1385280"/>
            <a:ext cx="4461120" cy="29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4000" y="4464000"/>
            <a:ext cx="4658040" cy="26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 избавиться от отходов?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504000" y="1440000"/>
            <a:ext cx="9072000" cy="59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Почему образование отходов в городах остается проблемой на протяжении уже не одного столетия?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 современные города избавляются от отходов?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Какие городские структуры, предприятия и специалисты участвуют в этом процессе?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Каким образом могут способствовать решению проблемы отходов горожане?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000" lvl="0" marL="4320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lang="ru-RU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мы можем предпринять в ТМРГ для решения данной проблемы?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720" y="5400000"/>
            <a:ext cx="3134520" cy="186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6000" y="1364040"/>
            <a:ext cx="5976000" cy="59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Сортировка отходов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504000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0" sz="4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4000" y="1512000"/>
            <a:ext cx="5472000" cy="54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