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8e7ccc07c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8e7ccc07c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8e7ccc07c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8e7ccc07c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8e7ccc07c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8e7ccc07c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8e7ccc07c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8e7ccc07c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rk.tmrg.ee/wp-content/uploads/2019/04/Tegevuskava-2018_2019-%C3%B5.docx" TargetMode="External"/><Relationship Id="rId4" Type="http://schemas.openxmlformats.org/officeDocument/2006/relationships/hyperlink" Target="http://rk.tmrg.ee/wp-content/uploads/2019/04/Tegevuskava-2018_2019-%C3%B5.docx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open?id=15PjPVVwHUmGgCxFNNqJT5AhSJ2eCps6bBPVjwIvo4WQ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Roheline kool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Koosolek 5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J. Baer-Bader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Päevakord:</a:t>
            </a:r>
            <a:endParaRPr b="0"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Анализ использования ресурсов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Организация классного часа,  подготовка и проведение      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толоки  06.05.2019;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Оформление ходатайства на получение звания и флага "Зеленая  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школа";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Разное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3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Ressursikulust TMRG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использование ресурсов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4"/>
              </a:rPr>
              <a:t>tegevuskava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85800" y="1318675"/>
            <a:ext cx="7688700" cy="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Организация классного часа,  подготовка и проведение       </a:t>
            </a:r>
            <a:endParaRPr b="0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толоки  06.05.2019;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461200"/>
            <a:ext cx="7688700" cy="18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58975" y="1326025"/>
            <a:ext cx="7688700" cy="8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Оформление ходатайства на получение звания и флага "Зеленая   </a:t>
            </a:r>
            <a:endParaRPr b="0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школа"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517550"/>
            <a:ext cx="7688700" cy="18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ходатайство 23.04.2019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